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linker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Glacial Indifference Bold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Mont Bold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rayana Dheeraj" userId="846d23cf8d95de21" providerId="LiveId" clId="{8A7A99CA-6B15-481C-938E-93503DEC7F27}"/>
    <pc:docChg chg="undo custSel modSld">
      <pc:chgData name="Narayana Dheeraj" userId="846d23cf8d95de21" providerId="LiveId" clId="{8A7A99CA-6B15-481C-938E-93503DEC7F27}" dt="2023-10-28T06:09:51.992" v="783" actId="1076"/>
      <pc:docMkLst>
        <pc:docMk/>
      </pc:docMkLst>
      <pc:sldChg chg="modSp mod">
        <pc:chgData name="Narayana Dheeraj" userId="846d23cf8d95de21" providerId="LiveId" clId="{8A7A99CA-6B15-481C-938E-93503DEC7F27}" dt="2023-10-28T05:44:02.545" v="26" actId="20577"/>
        <pc:sldMkLst>
          <pc:docMk/>
          <pc:sldMk cId="0" sldId="256"/>
        </pc:sldMkLst>
        <pc:spChg chg="mod">
          <ac:chgData name="Narayana Dheeraj" userId="846d23cf8d95de21" providerId="LiveId" clId="{8A7A99CA-6B15-481C-938E-93503DEC7F27}" dt="2023-10-28T05:44:02.545" v="26" actId="20577"/>
          <ac:spMkLst>
            <pc:docMk/>
            <pc:sldMk cId="0" sldId="256"/>
            <ac:spMk id="15" creationId="{00000000-0000-0000-0000-000000000000}"/>
          </ac:spMkLst>
        </pc:spChg>
      </pc:sldChg>
      <pc:sldChg chg="modSp mod">
        <pc:chgData name="Narayana Dheeraj" userId="846d23cf8d95de21" providerId="LiveId" clId="{8A7A99CA-6B15-481C-938E-93503DEC7F27}" dt="2023-10-28T05:50:30.932" v="577" actId="20577"/>
        <pc:sldMkLst>
          <pc:docMk/>
          <pc:sldMk cId="0" sldId="260"/>
        </pc:sldMkLst>
        <pc:spChg chg="mod">
          <ac:chgData name="Narayana Dheeraj" userId="846d23cf8d95de21" providerId="LiveId" clId="{8A7A99CA-6B15-481C-938E-93503DEC7F27}" dt="2023-10-28T05:50:30.932" v="577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Narayana Dheeraj" userId="846d23cf8d95de21" providerId="LiveId" clId="{8A7A99CA-6B15-481C-938E-93503DEC7F27}" dt="2023-10-28T05:45:11.146" v="136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Narayana Dheeraj" userId="846d23cf8d95de21" providerId="LiveId" clId="{8A7A99CA-6B15-481C-938E-93503DEC7F27}" dt="2023-10-28T05:45:05.708" v="82" actId="20577"/>
          <ac:spMkLst>
            <pc:docMk/>
            <pc:sldMk cId="0" sldId="260"/>
            <ac:spMk id="7" creationId="{00000000-0000-0000-0000-000000000000}"/>
          </ac:spMkLst>
        </pc:spChg>
      </pc:sldChg>
      <pc:sldChg chg="modSp mod">
        <pc:chgData name="Narayana Dheeraj" userId="846d23cf8d95de21" providerId="LiveId" clId="{8A7A99CA-6B15-481C-938E-93503DEC7F27}" dt="2023-10-28T05:58:23.570" v="589"/>
        <pc:sldMkLst>
          <pc:docMk/>
          <pc:sldMk cId="0" sldId="261"/>
        </pc:sldMkLst>
        <pc:spChg chg="mod">
          <ac:chgData name="Narayana Dheeraj" userId="846d23cf8d95de21" providerId="LiveId" clId="{8A7A99CA-6B15-481C-938E-93503DEC7F27}" dt="2023-10-28T05:58:23.570" v="589"/>
          <ac:spMkLst>
            <pc:docMk/>
            <pc:sldMk cId="0" sldId="261"/>
            <ac:spMk id="5" creationId="{00000000-0000-0000-0000-000000000000}"/>
          </ac:spMkLst>
        </pc:spChg>
      </pc:sldChg>
      <pc:sldChg chg="modSp mod">
        <pc:chgData name="Narayana Dheeraj" userId="846d23cf8d95de21" providerId="LiveId" clId="{8A7A99CA-6B15-481C-938E-93503DEC7F27}" dt="2023-10-28T06:04:38.907" v="614" actId="14100"/>
        <pc:sldMkLst>
          <pc:docMk/>
          <pc:sldMk cId="0" sldId="262"/>
        </pc:sldMkLst>
        <pc:spChg chg="mod">
          <ac:chgData name="Narayana Dheeraj" userId="846d23cf8d95de21" providerId="LiveId" clId="{8A7A99CA-6B15-481C-938E-93503DEC7F27}" dt="2023-10-28T06:04:30.646" v="612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Narayana Dheeraj" userId="846d23cf8d95de21" providerId="LiveId" clId="{8A7A99CA-6B15-481C-938E-93503DEC7F27}" dt="2023-10-28T06:04:38.907" v="614" actId="14100"/>
          <ac:spMkLst>
            <pc:docMk/>
            <pc:sldMk cId="0" sldId="262"/>
            <ac:spMk id="10" creationId="{00000000-0000-0000-0000-000000000000}"/>
          </ac:spMkLst>
        </pc:spChg>
      </pc:sldChg>
      <pc:sldChg chg="delSp modSp mod">
        <pc:chgData name="Narayana Dheeraj" userId="846d23cf8d95de21" providerId="LiveId" clId="{8A7A99CA-6B15-481C-938E-93503DEC7F27}" dt="2023-10-28T06:09:51.992" v="783" actId="1076"/>
        <pc:sldMkLst>
          <pc:docMk/>
          <pc:sldMk cId="0" sldId="263"/>
        </pc:sldMkLst>
        <pc:spChg chg="mod">
          <ac:chgData name="Narayana Dheeraj" userId="846d23cf8d95de21" providerId="LiveId" clId="{8A7A99CA-6B15-481C-938E-93503DEC7F27}" dt="2023-10-28T06:09:06.530" v="775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Narayana Dheeraj" userId="846d23cf8d95de21" providerId="LiveId" clId="{8A7A99CA-6B15-481C-938E-93503DEC7F27}" dt="2023-10-28T06:09:11.930" v="776" actId="1076"/>
          <ac:spMkLst>
            <pc:docMk/>
            <pc:sldMk cId="0" sldId="263"/>
            <ac:spMk id="21" creationId="{00000000-0000-0000-0000-000000000000}"/>
          </ac:spMkLst>
        </pc:spChg>
        <pc:spChg chg="mod">
          <ac:chgData name="Narayana Dheeraj" userId="846d23cf8d95de21" providerId="LiveId" clId="{8A7A99CA-6B15-481C-938E-93503DEC7F27}" dt="2023-10-28T06:09:17.074" v="777" actId="1076"/>
          <ac:spMkLst>
            <pc:docMk/>
            <pc:sldMk cId="0" sldId="263"/>
            <ac:spMk id="22" creationId="{00000000-0000-0000-0000-000000000000}"/>
          </ac:spMkLst>
        </pc:spChg>
        <pc:spChg chg="mod">
          <ac:chgData name="Narayana Dheeraj" userId="846d23cf8d95de21" providerId="LiveId" clId="{8A7A99CA-6B15-481C-938E-93503DEC7F27}" dt="2023-10-28T06:09:38.826" v="780" actId="1076"/>
          <ac:spMkLst>
            <pc:docMk/>
            <pc:sldMk cId="0" sldId="263"/>
            <ac:spMk id="23" creationId="{00000000-0000-0000-0000-000000000000}"/>
          </ac:spMkLst>
        </pc:spChg>
        <pc:spChg chg="mod">
          <ac:chgData name="Narayana Dheeraj" userId="846d23cf8d95de21" providerId="LiveId" clId="{8A7A99CA-6B15-481C-938E-93503DEC7F27}" dt="2023-10-28T06:09:51.992" v="783" actId="1076"/>
          <ac:spMkLst>
            <pc:docMk/>
            <pc:sldMk cId="0" sldId="263"/>
            <ac:spMk id="24" creationId="{00000000-0000-0000-0000-000000000000}"/>
          </ac:spMkLst>
        </pc:spChg>
        <pc:spChg chg="del mod">
          <ac:chgData name="Narayana Dheeraj" userId="846d23cf8d95de21" providerId="LiveId" clId="{8A7A99CA-6B15-481C-938E-93503DEC7F27}" dt="2023-10-28T06:05:25.968" v="628"/>
          <ac:spMkLst>
            <pc:docMk/>
            <pc:sldMk cId="0" sldId="263"/>
            <ac:spMk id="25" creationId="{00000000-0000-0000-0000-000000000000}"/>
          </ac:spMkLst>
        </pc:spChg>
        <pc:spChg chg="del mod">
          <ac:chgData name="Narayana Dheeraj" userId="846d23cf8d95de21" providerId="LiveId" clId="{8A7A99CA-6B15-481C-938E-93503DEC7F27}" dt="2023-10-28T06:05:25.967" v="624"/>
          <ac:spMkLst>
            <pc:docMk/>
            <pc:sldMk cId="0" sldId="263"/>
            <ac:spMk id="26" creationId="{00000000-0000-0000-0000-000000000000}"/>
          </ac:spMkLst>
        </pc:spChg>
        <pc:spChg chg="del mod">
          <ac:chgData name="Narayana Dheeraj" userId="846d23cf8d95de21" providerId="LiveId" clId="{8A7A99CA-6B15-481C-938E-93503DEC7F27}" dt="2023-10-28T06:05:25.969" v="630"/>
          <ac:spMkLst>
            <pc:docMk/>
            <pc:sldMk cId="0" sldId="263"/>
            <ac:spMk id="27" creationId="{00000000-0000-0000-0000-000000000000}"/>
          </ac:spMkLst>
        </pc:spChg>
        <pc:spChg chg="del mod">
          <ac:chgData name="Narayana Dheeraj" userId="846d23cf8d95de21" providerId="LiveId" clId="{8A7A99CA-6B15-481C-938E-93503DEC7F27}" dt="2023-10-28T06:05:25.968" v="626"/>
          <ac:spMkLst>
            <pc:docMk/>
            <pc:sldMk cId="0" sldId="263"/>
            <ac:spMk id="28" creationId="{00000000-0000-0000-0000-000000000000}"/>
          </ac:spMkLst>
        </pc:spChg>
        <pc:grpChg chg="mod">
          <ac:chgData name="Narayana Dheeraj" userId="846d23cf8d95de21" providerId="LiveId" clId="{8A7A99CA-6B15-481C-938E-93503DEC7F27}" dt="2023-10-28T06:08:53.774" v="771" actId="1076"/>
          <ac:grpSpMkLst>
            <pc:docMk/>
            <pc:sldMk cId="0" sldId="263"/>
            <ac:grpSpMk id="4" creationId="{00000000-0000-0000-0000-000000000000}"/>
          </ac:grpSpMkLst>
        </pc:grpChg>
        <pc:grpChg chg="del">
          <ac:chgData name="Narayana Dheeraj" userId="846d23cf8d95de21" providerId="LiveId" clId="{8A7A99CA-6B15-481C-938E-93503DEC7F27}" dt="2023-10-28T06:08:29.216" v="760" actId="21"/>
          <ac:grpSpMkLst>
            <pc:docMk/>
            <pc:sldMk cId="0" sldId="263"/>
            <ac:grpSpMk id="6" creationId="{00000000-0000-0000-0000-000000000000}"/>
          </ac:grpSpMkLst>
        </pc:grpChg>
        <pc:grpChg chg="mod">
          <ac:chgData name="Narayana Dheeraj" userId="846d23cf8d95de21" providerId="LiveId" clId="{8A7A99CA-6B15-481C-938E-93503DEC7F27}" dt="2023-10-28T06:09:29.709" v="779" actId="1076"/>
          <ac:grpSpMkLst>
            <pc:docMk/>
            <pc:sldMk cId="0" sldId="263"/>
            <ac:grpSpMk id="8" creationId="{00000000-0000-0000-0000-000000000000}"/>
          </ac:grpSpMkLst>
        </pc:grpChg>
        <pc:grpChg chg="del mod">
          <ac:chgData name="Narayana Dheeraj" userId="846d23cf8d95de21" providerId="LiveId" clId="{8A7A99CA-6B15-481C-938E-93503DEC7F27}" dt="2023-10-28T06:08:33.383" v="761" actId="21"/>
          <ac:grpSpMkLst>
            <pc:docMk/>
            <pc:sldMk cId="0" sldId="263"/>
            <ac:grpSpMk id="10" creationId="{00000000-0000-0000-0000-000000000000}"/>
          </ac:grpSpMkLst>
        </pc:grpChg>
        <pc:grpChg chg="del">
          <ac:chgData name="Narayana Dheeraj" userId="846d23cf8d95de21" providerId="LiveId" clId="{8A7A99CA-6B15-481C-938E-93503DEC7F27}" dt="2023-10-28T06:05:35.262" v="631" actId="21"/>
          <ac:grpSpMkLst>
            <pc:docMk/>
            <pc:sldMk cId="0" sldId="263"/>
            <ac:grpSpMk id="12" creationId="{00000000-0000-0000-0000-000000000000}"/>
          </ac:grpSpMkLst>
        </pc:grpChg>
        <pc:grpChg chg="del">
          <ac:chgData name="Narayana Dheeraj" userId="846d23cf8d95de21" providerId="LiveId" clId="{8A7A99CA-6B15-481C-938E-93503DEC7F27}" dt="2023-10-28T06:04:54.622" v="615" actId="21"/>
          <ac:grpSpMkLst>
            <pc:docMk/>
            <pc:sldMk cId="0" sldId="263"/>
            <ac:grpSpMk id="14" creationId="{00000000-0000-0000-0000-000000000000}"/>
          </ac:grpSpMkLst>
        </pc:grpChg>
        <pc:grpChg chg="del">
          <ac:chgData name="Narayana Dheeraj" userId="846d23cf8d95de21" providerId="LiveId" clId="{8A7A99CA-6B15-481C-938E-93503DEC7F27}" dt="2023-10-28T06:05:25.962" v="622" actId="21"/>
          <ac:grpSpMkLst>
            <pc:docMk/>
            <pc:sldMk cId="0" sldId="263"/>
            <ac:grpSpMk id="16" creationId="{00000000-0000-0000-0000-000000000000}"/>
          </ac:grpSpMkLst>
        </pc:grpChg>
        <pc:grpChg chg="del">
          <ac:chgData name="Narayana Dheeraj" userId="846d23cf8d95de21" providerId="LiveId" clId="{8A7A99CA-6B15-481C-938E-93503DEC7F27}" dt="2023-10-28T06:05:00.047" v="616" actId="21"/>
          <ac:grpSpMkLst>
            <pc:docMk/>
            <pc:sldMk cId="0" sldId="263"/>
            <ac:grpSpMk id="18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2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2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/>
              </a:rPr>
              <a:t>405-FOUND.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713457" y="3645694"/>
            <a:ext cx="13267596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Bold"/>
              </a:rPr>
              <a:t>TEAM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643634-47E7-D849-E905-162802F9D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85519" y="2032951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206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Problem statement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6"/>
              <a:stretch>
                <a:fillRect l="-20377" r="-2037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ACD9CC-BBCE-9329-8348-56DAE3B78C48}"/>
              </a:ext>
            </a:extLst>
          </p:cNvPr>
          <p:cNvSpPr txBox="1"/>
          <p:nvPr/>
        </p:nvSpPr>
        <p:spPr>
          <a:xfrm>
            <a:off x="544333" y="4034283"/>
            <a:ext cx="78055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>
                <a:solidFill>
                  <a:schemeClr val="bg1"/>
                </a:solidFill>
              </a:rPr>
              <a:t>Movie Recommender System.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287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9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371847"/>
            <a:ext cx="7626482" cy="2509051"/>
            <a:chOff x="0" y="190500"/>
            <a:chExt cx="10168642" cy="334540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611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7"/>
                </a:lnSpc>
                <a:spcBef>
                  <a:spcPct val="0"/>
                </a:spcBef>
              </a:pPr>
              <a:endParaRPr lang="en-US" sz="2905" u="none" strike="noStrike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>
                  <a:solidFill>
                    <a:srgbClr val="FFFFFF"/>
                  </a:solidFill>
                  <a:latin typeface="League Spartan"/>
                </a:rPr>
                <a:t>Solution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27C314-40A4-C5A7-1105-15710289DADB}"/>
              </a:ext>
            </a:extLst>
          </p:cNvPr>
          <p:cNvSpPr txBox="1"/>
          <p:nvPr/>
        </p:nvSpPr>
        <p:spPr>
          <a:xfrm>
            <a:off x="7614748" y="3243937"/>
            <a:ext cx="106732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We have to gather data on movies ,including attributes like   </a:t>
            </a:r>
            <a:r>
              <a:rPr lang="en-IN" sz="3200" dirty="0" err="1">
                <a:solidFill>
                  <a:schemeClr val="bg1"/>
                </a:solidFill>
              </a:rPr>
              <a:t>genre,actors,rating</a:t>
            </a:r>
            <a:r>
              <a:rPr lang="en-IN" sz="32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Create </a:t>
            </a:r>
            <a:r>
              <a:rPr lang="en-IN" sz="3200" dirty="0" err="1">
                <a:solidFill>
                  <a:schemeClr val="bg1"/>
                </a:solidFill>
              </a:rPr>
              <a:t>relavent</a:t>
            </a:r>
            <a:r>
              <a:rPr lang="en-IN" sz="3200" dirty="0">
                <a:solidFill>
                  <a:schemeClr val="bg1"/>
                </a:solidFill>
              </a:rPr>
              <a:t> features or attributes that can be used for recommendations.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Regularly test and optimise the system to ensure that it provides accurate and helpful information recommendations.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</a:rPr>
              <a:t>Ensure the system can handle growing user base and large movie database without significant performance issues. </a:t>
            </a: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8552" y="1074518"/>
            <a:ext cx="8005709" cy="307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7"/>
              </a:lnSpc>
              <a:spcBef>
                <a:spcPct val="0"/>
              </a:spcBef>
            </a:pPr>
            <a:r>
              <a:rPr lang="en-US" sz="7967" u="none" strike="noStrike">
                <a:solidFill>
                  <a:srgbClr val="F5F5F3"/>
                </a:solidFill>
                <a:latin typeface="League Spartan"/>
              </a:rPr>
              <a:t>Key Features and Functionality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8552" y="7434537"/>
            <a:ext cx="9118396" cy="1721767"/>
            <a:chOff x="0" y="-66675"/>
            <a:chExt cx="12157861" cy="2295690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3465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10583"/>
              <a:ext cx="12157861" cy="518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1"/>
                </a:lnSpc>
                <a:spcBef>
                  <a:spcPct val="0"/>
                </a:spcBef>
              </a:pPr>
              <a:endParaRPr lang="en-US" sz="2227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58498" y="2858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4DA9B-E4C8-3B8C-C581-414933D0EC0D}"/>
              </a:ext>
            </a:extLst>
          </p:cNvPr>
          <p:cNvSpPr txBox="1"/>
          <p:nvPr/>
        </p:nvSpPr>
        <p:spPr>
          <a:xfrm>
            <a:off x="174030" y="4473251"/>
            <a:ext cx="942717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l">
              <a:lnSpc>
                <a:spcPts val="334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5F5F3"/>
                </a:solidFill>
                <a:latin typeface="Glacial Indifference Bold"/>
              </a:rPr>
              <a:t>MOVIE RECOMMENDATION SYSTEM</a:t>
            </a:r>
            <a:r>
              <a:rPr lang="en-US" sz="3200" u="none" strike="noStrike" dirty="0">
                <a:solidFill>
                  <a:srgbClr val="F5F5F3"/>
                </a:solidFill>
                <a:latin typeface="Glacial Indifference Bold"/>
              </a:rPr>
              <a:t> FUNCTIONALITY TO EASILY FIND DESIRED CONTENT.</a:t>
            </a:r>
          </a:p>
          <a:p>
            <a:pPr marL="457200" lvl="0" indent="-457200" algn="l">
              <a:lnSpc>
                <a:spcPts val="334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5F5F3"/>
                </a:solidFill>
                <a:latin typeface="Glacial Indifference Bold"/>
              </a:rPr>
              <a:t>REAL TIME UPDATES.</a:t>
            </a:r>
          </a:p>
          <a:p>
            <a:pPr marL="457200" lvl="0" indent="-457200" algn="l">
              <a:lnSpc>
                <a:spcPts val="334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strike="noStrike" dirty="0">
                <a:solidFill>
                  <a:srgbClr val="F5F5F3"/>
                </a:solidFill>
                <a:latin typeface="Glacial Indifference Bold"/>
              </a:rPr>
              <a:t>PERSONALIZED NOTIFICATIONS.</a:t>
            </a:r>
          </a:p>
          <a:p>
            <a:pPr marL="457200" lvl="0" indent="-457200" algn="l">
              <a:lnSpc>
                <a:spcPts val="334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5F5F3"/>
                </a:solidFill>
                <a:latin typeface="Glacial Indifference Bold"/>
              </a:rPr>
              <a:t>THE ABILITY TO CREATE AND MANAGE WATCH LIST.</a:t>
            </a:r>
          </a:p>
          <a:p>
            <a:pPr marL="457200" lvl="0" indent="-457200" algn="l">
              <a:lnSpc>
                <a:spcPts val="334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5F5F3"/>
                </a:solidFill>
                <a:latin typeface="Glacial Indifference Bold"/>
              </a:rPr>
              <a:t>ALLOW USERS TO RATE AND REVIEW MOVIES.</a:t>
            </a:r>
          </a:p>
          <a:p>
            <a:pPr marL="457200" lvl="0" indent="-457200" algn="l">
              <a:lnSpc>
                <a:spcPts val="334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strike="noStrike" dirty="0">
                <a:solidFill>
                  <a:srgbClr val="F5F5F3"/>
                </a:solidFill>
                <a:latin typeface="Glacial Indifference Bold"/>
              </a:rPr>
              <a:t>TOP PICKS AND TRENDS.</a:t>
            </a:r>
          </a:p>
          <a:p>
            <a:pPr marL="457200" lvl="0" indent="-457200" algn="l">
              <a:lnSpc>
                <a:spcPts val="334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u="none" strike="noStrike" dirty="0">
              <a:solidFill>
                <a:srgbClr val="F5F5F3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488709" y="2456641"/>
            <a:ext cx="8408404" cy="5455085"/>
            <a:chOff x="0" y="142875"/>
            <a:chExt cx="11211206" cy="7273445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>
                  <a:solidFill>
                    <a:srgbClr val="F5F5F3"/>
                  </a:solidFill>
                  <a:latin typeface="League Spartan"/>
                </a:rPr>
                <a:t>Social 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18317"/>
              <a:ext cx="11211206" cy="5198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75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F5F5F3"/>
                  </a:solidFill>
                  <a:latin typeface="Glacial Indifference Bold"/>
                </a:rPr>
                <a:t>Recommendation </a:t>
              </a:r>
              <a:r>
                <a:rPr lang="en-US" sz="3200" dirty="0" err="1">
                  <a:solidFill>
                    <a:srgbClr val="F5F5F3"/>
                  </a:solidFill>
                  <a:latin typeface="Glacial Indifference Bold"/>
                </a:rPr>
                <a:t>systens</a:t>
              </a:r>
              <a:r>
                <a:rPr lang="en-US" sz="3200" dirty="0">
                  <a:solidFill>
                    <a:srgbClr val="F5F5F3"/>
                  </a:solidFill>
                  <a:latin typeface="Glacial Indifference Bold"/>
                </a:rPr>
                <a:t> can lead more personalized movie watching experience.</a:t>
              </a:r>
            </a:p>
            <a:p>
              <a:pPr marL="457200" lvl="0" indent="-457200" algn="l">
                <a:lnSpc>
                  <a:spcPts val="375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u="none" strike="noStrike" dirty="0">
                  <a:solidFill>
                    <a:srgbClr val="F5F5F3"/>
                  </a:solidFill>
                  <a:latin typeface="Glacial Indifference Bold"/>
                </a:rPr>
                <a:t>Social features </a:t>
              </a:r>
              <a:r>
                <a:rPr lang="en-US" sz="3200" dirty="0">
                  <a:solidFill>
                    <a:srgbClr val="F5F5F3"/>
                  </a:solidFill>
                  <a:latin typeface="Glacial Indifference Bold"/>
                </a:rPr>
                <a:t>in recommendation systems, such as sharing what you are watching with your friends or seeing their viewing activity can foster a sense of community and social interactions around movie watching.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403700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24083"/>
              <a:ext cx="11211206" cy="59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endParaRPr lang="en-US" sz="2500" u="none" strike="noStrike" dirty="0">
                <a:solidFill>
                  <a:srgbClr val="F5F5F3"/>
                </a:solidFill>
                <a:latin typeface="Glacial Indifference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6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2"/>
              </a:lnSpc>
              <a:spcBef>
                <a:spcPct val="0"/>
              </a:spcBef>
            </a:pPr>
            <a:r>
              <a:rPr lang="en-US" sz="7582">
                <a:solidFill>
                  <a:srgbClr val="F5F5F3"/>
                </a:solidFill>
                <a:latin typeface="League Spartan"/>
              </a:rPr>
              <a:t>Revenue M</a:t>
            </a:r>
            <a:r>
              <a:rPr lang="en-US" sz="7582" u="none" strike="noStrike">
                <a:solidFill>
                  <a:srgbClr val="F5F5F3"/>
                </a:solidFill>
                <a:latin typeface="League Spartan"/>
              </a:rPr>
              <a:t>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" y="4367647"/>
            <a:ext cx="9595118" cy="3084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295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strike="noStrike" dirty="0">
                <a:solidFill>
                  <a:srgbClr val="F5F5F3"/>
                </a:solidFill>
                <a:latin typeface="Glacial Indifference"/>
              </a:rPr>
              <a:t>Collaborate with brands to display targeted ads within the movie recommender system.</a:t>
            </a:r>
          </a:p>
          <a:p>
            <a:pPr marL="457200" lvl="0" indent="-457200" algn="l">
              <a:lnSpc>
                <a:spcPts val="295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strike="noStrike" dirty="0">
                <a:solidFill>
                  <a:srgbClr val="F5F5F3"/>
                </a:solidFill>
                <a:latin typeface="Glacial Indifference"/>
              </a:rPr>
              <a:t>Offer a premium version of the system with enhanced features and charge users a subscription fee.</a:t>
            </a:r>
          </a:p>
          <a:p>
            <a:pPr marL="457200" lvl="0" indent="-457200" algn="l">
              <a:lnSpc>
                <a:spcPts val="295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strike="noStrike" dirty="0">
                <a:solidFill>
                  <a:srgbClr val="F5F5F3"/>
                </a:solidFill>
                <a:latin typeface="Glacial Indifference"/>
              </a:rPr>
              <a:t> Collaborate with movie studios or production companies to promote specific movies within the recommender system.</a:t>
            </a: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95119" y="86838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7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3"/>
              </a:lnSpc>
              <a:spcBef>
                <a:spcPct val="0"/>
              </a:spcBef>
            </a:pPr>
            <a:r>
              <a:rPr lang="en-US" sz="8553" u="none" strike="noStrike">
                <a:solidFill>
                  <a:srgbClr val="F5F5F3"/>
                </a:solidFill>
                <a:latin typeface="League Spartan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41075" y="2733234"/>
            <a:ext cx="9446926" cy="6168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strike="noStrike" dirty="0">
                <a:solidFill>
                  <a:srgbClr val="F5F5F3"/>
                </a:solidFill>
                <a:latin typeface="Glacial Indifference Bold"/>
              </a:rPr>
              <a:t>This technique analyzes user preferences and recommends movies based on similarities with other users.</a:t>
            </a:r>
          </a:p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u="none" strike="noStrike" dirty="0">
              <a:solidFill>
                <a:srgbClr val="F5F5F3"/>
              </a:solidFill>
              <a:latin typeface="Glacial Indifference Bold"/>
            </a:endParaRPr>
          </a:p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strike="noStrike" dirty="0">
                <a:solidFill>
                  <a:srgbClr val="F5F5F3"/>
                </a:solidFill>
                <a:latin typeface="Glacial Indifference Bold"/>
              </a:rPr>
              <a:t>This approach recommends movies based on the characteristics of the movies themselves, such as genre, actors, and plot.</a:t>
            </a:r>
          </a:p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u="none" strike="noStrike" dirty="0">
              <a:solidFill>
                <a:srgbClr val="F5F5F3"/>
              </a:solidFill>
              <a:latin typeface="Glacial Indifference Bold"/>
            </a:endParaRPr>
          </a:p>
          <a:p>
            <a:pPr marL="457200" lvl="0" indent="-457200">
              <a:lnSpc>
                <a:spcPts val="4432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strike="noStrike" dirty="0">
                <a:solidFill>
                  <a:srgbClr val="F5F5F3"/>
                </a:solidFill>
                <a:latin typeface="Glacial Indifference Bold"/>
              </a:rPr>
              <a:t>NLP techniques can be used to analyze movie descriptions, reviews, and user feedback to understand movie content and sentiment.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41120" y="-153934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761985" y="3614862"/>
            <a:ext cx="3535026" cy="4287833"/>
            <a:chOff x="0" y="0"/>
            <a:chExt cx="1157357" cy="1403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10244" y="3496395"/>
            <a:ext cx="3535026" cy="4287833"/>
            <a:chOff x="0" y="0"/>
            <a:chExt cx="1157357" cy="1403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/>
              </a:rPr>
              <a:t>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85536" y="4911218"/>
            <a:ext cx="2687924" cy="4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N. Dheeraj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11424" y="6278406"/>
            <a:ext cx="1859198" cy="60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Garet"/>
              </a:rPr>
              <a:t>22BCE8494</a:t>
            </a:r>
          </a:p>
          <a:p>
            <a:pPr marL="0" lvl="0" indent="0">
              <a:lnSpc>
                <a:spcPts val="2387"/>
              </a:lnSpc>
            </a:pPr>
            <a:r>
              <a:rPr lang="en-US" sz="1705" spc="341" dirty="0" err="1">
                <a:solidFill>
                  <a:srgbClr val="FFFFFF"/>
                </a:solidFill>
                <a:latin typeface="Garet"/>
              </a:rPr>
              <a:t>Teamlead</a:t>
            </a:r>
            <a:endParaRPr lang="en-US" sz="1705" spc="341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71997" y="4744911"/>
            <a:ext cx="3409869" cy="458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 dirty="0">
                <a:solidFill>
                  <a:srgbClr val="FFBD59"/>
                </a:solidFill>
                <a:latin typeface="Garet Bold"/>
              </a:rPr>
              <a:t>G. </a:t>
            </a:r>
            <a:r>
              <a:rPr lang="en-US" sz="3410" dirty="0" err="1">
                <a:solidFill>
                  <a:srgbClr val="FFBD59"/>
                </a:solidFill>
                <a:latin typeface="Garet Bold"/>
              </a:rPr>
              <a:t>Pradeepthi</a:t>
            </a:r>
            <a:endParaRPr lang="en-US" sz="3410" dirty="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77600" y="6291551"/>
            <a:ext cx="2489030" cy="59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7"/>
              </a:lnSpc>
            </a:pPr>
            <a:r>
              <a:rPr lang="en-US" sz="1705" spc="341" dirty="0">
                <a:solidFill>
                  <a:srgbClr val="FFFFFF"/>
                </a:solidFill>
                <a:latin typeface="Blinker"/>
              </a:rPr>
              <a:t>22BCE8702</a:t>
            </a:r>
          </a:p>
          <a:p>
            <a:pPr marL="0" lvl="0" indent="0">
              <a:lnSpc>
                <a:spcPts val="2387"/>
              </a:lnSpc>
            </a:pPr>
            <a:r>
              <a:rPr lang="en-US" sz="1705" spc="341" dirty="0" err="1">
                <a:solidFill>
                  <a:srgbClr val="FFFFFF"/>
                </a:solidFill>
                <a:latin typeface="Blinker"/>
              </a:rPr>
              <a:t>Teamate</a:t>
            </a:r>
            <a:endParaRPr lang="en-US" sz="1705" spc="341" dirty="0">
              <a:solidFill>
                <a:srgbClr val="FFFFFF"/>
              </a:solidFill>
              <a:latin typeface="Blink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289</Words>
  <Application>Microsoft Office PowerPoint</Application>
  <PresentationFormat>Custom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Garet Bold</vt:lpstr>
      <vt:lpstr>Blinker</vt:lpstr>
      <vt:lpstr>Glacial Indifference</vt:lpstr>
      <vt:lpstr>Garet</vt:lpstr>
      <vt:lpstr>Poppins</vt:lpstr>
      <vt:lpstr>Calibri</vt:lpstr>
      <vt:lpstr>Glacial Indifference Bold</vt:lpstr>
      <vt:lpstr>Arial</vt:lpstr>
      <vt:lpstr>Mont Bold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cp:lastModifiedBy>Narayana Dheeraj</cp:lastModifiedBy>
  <cp:revision>5</cp:revision>
  <dcterms:created xsi:type="dcterms:W3CDTF">2006-08-16T00:00:00Z</dcterms:created>
  <dcterms:modified xsi:type="dcterms:W3CDTF">2023-10-28T06:10:02Z</dcterms:modified>
  <dc:identifier>DAFxrxF-qp8</dc:identifier>
</cp:coreProperties>
</file>